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5" r:id="rId10"/>
    <p:sldId id="267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62F1-C768-4D7C-844E-C52258458002}" type="datetimeFigureOut">
              <a:rPr lang="zh-TW" altLang="en-US" smtClean="0"/>
              <a:t>2018/5/8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0611-92AE-43D5-8518-CD94F6909B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664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62F1-C768-4D7C-844E-C52258458002}" type="datetimeFigureOut">
              <a:rPr lang="zh-TW" altLang="en-US" smtClean="0"/>
              <a:t>2018/5/8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0611-92AE-43D5-8518-CD94F6909B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87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62F1-C768-4D7C-844E-C52258458002}" type="datetimeFigureOut">
              <a:rPr lang="zh-TW" altLang="en-US" smtClean="0"/>
              <a:t>2018/5/8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0611-92AE-43D5-8518-CD94F6909B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655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62F1-C768-4D7C-844E-C52258458002}" type="datetimeFigureOut">
              <a:rPr lang="zh-TW" altLang="en-US" smtClean="0"/>
              <a:t>2018/5/8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0611-92AE-43D5-8518-CD94F6909B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666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62F1-C768-4D7C-844E-C52258458002}" type="datetimeFigureOut">
              <a:rPr lang="zh-TW" altLang="en-US" smtClean="0"/>
              <a:t>2018/5/8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0611-92AE-43D5-8518-CD94F6909B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66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62F1-C768-4D7C-844E-C52258458002}" type="datetimeFigureOut">
              <a:rPr lang="zh-TW" altLang="en-US" smtClean="0"/>
              <a:t>2018/5/8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0611-92AE-43D5-8518-CD94F6909B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16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62F1-C768-4D7C-844E-C52258458002}" type="datetimeFigureOut">
              <a:rPr lang="zh-TW" altLang="en-US" smtClean="0"/>
              <a:t>2018/5/8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0611-92AE-43D5-8518-CD94F6909B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509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62F1-C768-4D7C-844E-C52258458002}" type="datetimeFigureOut">
              <a:rPr lang="zh-TW" altLang="en-US" smtClean="0"/>
              <a:t>2018/5/8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0611-92AE-43D5-8518-CD94F6909B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9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62F1-C768-4D7C-844E-C52258458002}" type="datetimeFigureOut">
              <a:rPr lang="zh-TW" altLang="en-US" smtClean="0"/>
              <a:t>2018/5/8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0611-92AE-43D5-8518-CD94F6909B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317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62F1-C768-4D7C-844E-C52258458002}" type="datetimeFigureOut">
              <a:rPr lang="zh-TW" altLang="en-US" smtClean="0"/>
              <a:t>2018/5/8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0611-92AE-43D5-8518-CD94F6909B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60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62F1-C768-4D7C-844E-C52258458002}" type="datetimeFigureOut">
              <a:rPr lang="zh-TW" altLang="en-US" smtClean="0"/>
              <a:t>2018/5/8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0611-92AE-43D5-8518-CD94F6909B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074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862F1-C768-4D7C-844E-C52258458002}" type="datetimeFigureOut">
              <a:rPr lang="zh-TW" altLang="en-US" smtClean="0"/>
              <a:t>2018/5/8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70611-92AE-43D5-8518-CD94F6909B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824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31"/>
            <a:ext cx="9144000" cy="646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1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" y="116632"/>
            <a:ext cx="9144000" cy="6462738"/>
          </a:xfrm>
        </p:spPr>
      </p:pic>
    </p:spTree>
    <p:extLst>
      <p:ext uri="{BB962C8B-B14F-4D97-AF65-F5344CB8AC3E}">
        <p14:creationId xmlns:p14="http://schemas.microsoft.com/office/powerpoint/2010/main" val="2860384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6"/>
            <a:ext cx="9144000" cy="6462738"/>
          </a:xfrm>
        </p:spPr>
      </p:pic>
    </p:spTree>
    <p:extLst>
      <p:ext uri="{BB962C8B-B14F-4D97-AF65-F5344CB8AC3E}">
        <p14:creationId xmlns:p14="http://schemas.microsoft.com/office/powerpoint/2010/main" val="201454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82"/>
            <a:ext cx="9144000" cy="6462738"/>
          </a:xfrm>
        </p:spPr>
      </p:pic>
    </p:spTree>
    <p:extLst>
      <p:ext uri="{BB962C8B-B14F-4D97-AF65-F5344CB8AC3E}">
        <p14:creationId xmlns:p14="http://schemas.microsoft.com/office/powerpoint/2010/main" val="2626423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" y="188640"/>
            <a:ext cx="9136050" cy="6457120"/>
          </a:xfrm>
        </p:spPr>
      </p:pic>
    </p:spTree>
    <p:extLst>
      <p:ext uri="{BB962C8B-B14F-4D97-AF65-F5344CB8AC3E}">
        <p14:creationId xmlns:p14="http://schemas.microsoft.com/office/powerpoint/2010/main" val="695846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" y="332656"/>
            <a:ext cx="9130696" cy="6453336"/>
          </a:xfrm>
        </p:spPr>
      </p:pic>
    </p:spTree>
    <p:extLst>
      <p:ext uri="{BB962C8B-B14F-4D97-AF65-F5344CB8AC3E}">
        <p14:creationId xmlns:p14="http://schemas.microsoft.com/office/powerpoint/2010/main" val="3304487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" y="260648"/>
            <a:ext cx="9154215" cy="6469958"/>
          </a:xfrm>
        </p:spPr>
      </p:pic>
    </p:spTree>
    <p:extLst>
      <p:ext uri="{BB962C8B-B14F-4D97-AF65-F5344CB8AC3E}">
        <p14:creationId xmlns:p14="http://schemas.microsoft.com/office/powerpoint/2010/main" val="3864381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" y="260648"/>
            <a:ext cx="9125250" cy="6449486"/>
          </a:xfrm>
        </p:spPr>
      </p:pic>
    </p:spTree>
    <p:extLst>
      <p:ext uri="{BB962C8B-B14F-4D97-AF65-F5344CB8AC3E}">
        <p14:creationId xmlns:p14="http://schemas.microsoft.com/office/powerpoint/2010/main" val="2324929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" y="260648"/>
            <a:ext cx="9117794" cy="6444217"/>
          </a:xfrm>
        </p:spPr>
      </p:pic>
    </p:spTree>
    <p:extLst>
      <p:ext uri="{BB962C8B-B14F-4D97-AF65-F5344CB8AC3E}">
        <p14:creationId xmlns:p14="http://schemas.microsoft.com/office/powerpoint/2010/main" val="2468919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71"/>
            <a:ext cx="9144000" cy="6462739"/>
          </a:xfrm>
        </p:spPr>
      </p:pic>
    </p:spTree>
    <p:extLst>
      <p:ext uri="{BB962C8B-B14F-4D97-AF65-F5344CB8AC3E}">
        <p14:creationId xmlns:p14="http://schemas.microsoft.com/office/powerpoint/2010/main" val="157649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" y="116632"/>
            <a:ext cx="9145016" cy="6465120"/>
          </a:xfrm>
        </p:spPr>
      </p:pic>
    </p:spTree>
    <p:extLst>
      <p:ext uri="{BB962C8B-B14F-4D97-AF65-F5344CB8AC3E}">
        <p14:creationId xmlns:p14="http://schemas.microsoft.com/office/powerpoint/2010/main" val="3155783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253"/>
            <a:ext cx="9144000" cy="6462739"/>
          </a:xfrm>
        </p:spPr>
      </p:pic>
    </p:spTree>
    <p:extLst>
      <p:ext uri="{BB962C8B-B14F-4D97-AF65-F5344CB8AC3E}">
        <p14:creationId xmlns:p14="http://schemas.microsoft.com/office/powerpoint/2010/main" val="3667928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02"/>
            <a:ext cx="9144000" cy="6462738"/>
          </a:xfrm>
        </p:spPr>
      </p:pic>
    </p:spTree>
    <p:extLst>
      <p:ext uri="{BB962C8B-B14F-4D97-AF65-F5344CB8AC3E}">
        <p14:creationId xmlns:p14="http://schemas.microsoft.com/office/powerpoint/2010/main" val="634456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如螢幕大小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user1</dc:creator>
  <cp:lastModifiedBy>user1</cp:lastModifiedBy>
  <cp:revision>1</cp:revision>
  <dcterms:created xsi:type="dcterms:W3CDTF">2018-05-08T06:53:18Z</dcterms:created>
  <dcterms:modified xsi:type="dcterms:W3CDTF">2018-05-08T07:03:19Z</dcterms:modified>
</cp:coreProperties>
</file>